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Courier Prim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ourierPrime-bold.fntdata"/><Relationship Id="rId12" Type="http://schemas.openxmlformats.org/officeDocument/2006/relationships/slide" Target="slides/slide7.xml"/><Relationship Id="rId34" Type="http://schemas.openxmlformats.org/officeDocument/2006/relationships/font" Target="fonts/CourierPrime-regular.fntdata"/><Relationship Id="rId15" Type="http://schemas.openxmlformats.org/officeDocument/2006/relationships/slide" Target="slides/slide10.xml"/><Relationship Id="rId37" Type="http://schemas.openxmlformats.org/officeDocument/2006/relationships/font" Target="fonts/CourierPrime-boldItalic.fntdata"/><Relationship Id="rId14" Type="http://schemas.openxmlformats.org/officeDocument/2006/relationships/slide" Target="slides/slide9.xml"/><Relationship Id="rId36" Type="http://schemas.openxmlformats.org/officeDocument/2006/relationships/font" Target="fonts/CourierPrim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7772cd5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7772cd5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c52fb0b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c52fb0b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e2c833a1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e2c833a1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e2c833a1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e2c833a1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e2c833a1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e2c833a1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Some example single images are shown below. Above images are representative of what most look like, and below are some examples of bad detectors.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e46f29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e46f29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e46f29f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e46f29f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ebcbfdc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ebcbfd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ebcbfdc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ebcbfdc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ebcbfdc0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ebcbfdc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52fb0b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52fb0b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ebcbfdc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ebcbfdc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ebcbfdc0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ebcbfdc0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ebcbfdc0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ebcbfdc0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ebcbfdc0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ebcbfdc0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ebcbfdc0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ebcbfdc0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Assuming the taper at the ends is an artefact of the clipping, if we take the slope in the middle of the chart we get a slope of 0.00055 df/pixel.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Taking (.00055df/pixel) / (0.0076deg/pixel) we get 0.072 df/deg.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If we then use the SPIRE flux normalization ratio of 12000 MJy/sr/df, we get an elevation gradient of 864MJy/sr/degree (which I admit is a pretty cursed unit).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cf172d0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cf172d0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cf172d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cf172d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cf172d0d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cf172d0d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cf172d0d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cf172d0d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c52fb0b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c52fb0b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c52fb0b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c52fb0b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c52fb0b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c52fb0b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c52fb0b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c52fb0b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c52fb0b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c52fb0b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7772cd5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7772cd5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c52fb0b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c52fb0b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1" Type="http://schemas.openxmlformats.org/officeDocument/2006/relationships/image" Target="../media/image38.png"/><Relationship Id="rId10" Type="http://schemas.openxmlformats.org/officeDocument/2006/relationships/image" Target="../media/image39.png"/><Relationship Id="rId12" Type="http://schemas.openxmlformats.org/officeDocument/2006/relationships/image" Target="../media/image35.png"/><Relationship Id="rId9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50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67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BLAST-TNG 250um Map-Making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Jonah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First Images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76550" cy="3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949" y="1427500"/>
            <a:ext cx="4095349" cy="29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Debugging - Why Do Maps Look Bad?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CA" sz="1500"/>
              <a:t>Roach 1 not working, so restore rejects &amp; layout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 sz="1100"/>
              <a:t>broken map: map_2025-01-22-T19_19_14Z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 sz="1100"/>
              <a:t>map working again:  map_2025-01-22-T19_29_50Z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 sz="1100"/>
              <a:t>is layout needed? try without: map_2025-01-22-T19_41_01Z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-CA" sz="1100"/>
              <a:t>(answer: no difference, still good without layout)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CA" sz="1100"/>
              <a:t>confirm rejects is the reason the first is bad: map_2025-01-22-T19_46_51Z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-CA" sz="1100"/>
              <a:t>not </a:t>
            </a:r>
            <a:r>
              <a:rPr lang="en-CA" sz="1100"/>
              <a:t>having</a:t>
            </a:r>
            <a:r>
              <a:rPr lang="en-CA" sz="1100"/>
              <a:t> rejects makes </a:t>
            </a:r>
            <a:r>
              <a:rPr lang="en-CA" sz="1100"/>
              <a:t>the single kid maps break??</a:t>
            </a:r>
            <a:endParaRPr sz="11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3400"/>
            <a:ext cx="2202526" cy="16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0" l="0" r="0" t="11245"/>
          <a:stretch/>
        </p:blipFill>
        <p:spPr>
          <a:xfrm>
            <a:off x="2094150" y="2772475"/>
            <a:ext cx="2202525" cy="14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950" y="2401350"/>
            <a:ext cx="2321450" cy="17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4150" y="3867350"/>
            <a:ext cx="2056450" cy="11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4075" y="3999137"/>
            <a:ext cx="1833031" cy="10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2175" y="4053076"/>
            <a:ext cx="1799175" cy="9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Not Removing Rejects → Junk Common Mode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152475"/>
            <a:ext cx="2720299" cy="1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0769"/>
            <a:ext cx="2668839" cy="15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3032000" y="1259675"/>
            <a:ext cx="296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Note: “no </a:t>
            </a:r>
            <a:r>
              <a:rPr lang="en-CA" sz="1800">
                <a:solidFill>
                  <a:schemeClr val="dk2"/>
                </a:solidFill>
              </a:rPr>
              <a:t>rejects” means that nothing was removed, i.e., bad KIDs are still present in the data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150" y="1203369"/>
            <a:ext cx="2766054" cy="15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Use All Detectors; Ignore Common Mode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347050" y="4586400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9" y="3075544"/>
            <a:ext cx="2769449" cy="1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950" y="1000075"/>
            <a:ext cx="2802575" cy="20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825" y="2707450"/>
            <a:ext cx="1756149" cy="9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825" y="3703250"/>
            <a:ext cx="1722055" cy="9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3096900" y="4642675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6527" y="1000073"/>
            <a:ext cx="2659573" cy="19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2250" y="3032175"/>
            <a:ext cx="2659576" cy="154935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809525" y="4586400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967" y="1030587"/>
            <a:ext cx="2589334" cy="203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Use All Detectors; No Common Mode Removal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0" y="1000075"/>
            <a:ext cx="2802575" cy="20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5" y="2707450"/>
            <a:ext cx="1756149" cy="9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25" y="3703250"/>
            <a:ext cx="1722055" cy="9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01300" y="4642675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700" y="1051700"/>
            <a:ext cx="2643749" cy="19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425" y="2643875"/>
            <a:ext cx="1811100" cy="104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900" y="3691250"/>
            <a:ext cx="1756150" cy="10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6148075" y="4642675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7575" y="1051701"/>
            <a:ext cx="2441911" cy="177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8501" y="2593025"/>
            <a:ext cx="1941024" cy="11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8876" y="3691249"/>
            <a:ext cx="1722051" cy="94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392975" y="4642675"/>
            <a:ext cx="18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Roach 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87000" y="3747600"/>
            <a:ext cx="1607225" cy="9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Removal is Essential For Good Maps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38" y="1154852"/>
            <a:ext cx="4274482" cy="1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50" y="2708865"/>
            <a:ext cx="4274475" cy="163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00" y="1077111"/>
            <a:ext cx="4274475" cy="163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800" y="2708864"/>
            <a:ext cx="4274475" cy="163006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1027850" y="4255675"/>
            <a:ext cx="45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Without c(t) removal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6005250" y="4179475"/>
            <a:ext cx="45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With c(t) removal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583100" y="4717375"/>
            <a:ext cx="841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Therefore, we must remove bad KIDs for 250um roaches to make good maps.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3002874" cy="22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BLAST-TNG Common Mode Signal Removal</a:t>
            </a:r>
            <a:endParaRPr/>
          </a:p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Jonah Lee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9682" l="52068" r="9772" t="10756"/>
          <a:stretch/>
        </p:blipFill>
        <p:spPr>
          <a:xfrm>
            <a:off x="3252650" y="3276600"/>
            <a:ext cx="2638692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8169" l="5386" r="5866" t="11107"/>
          <a:stretch/>
        </p:blipFill>
        <p:spPr>
          <a:xfrm>
            <a:off x="0" y="3276600"/>
            <a:ext cx="2688174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550" y="225125"/>
            <a:ext cx="3260449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8877" l="9130" r="51765" t="9000"/>
          <a:stretch/>
        </p:blipFill>
        <p:spPr>
          <a:xfrm>
            <a:off x="6524400" y="3276600"/>
            <a:ext cx="2619606" cy="18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6680075" y="29051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1, 500μm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032200" y="11525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500μm reference image, blurred &amp; shifted to match output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6680075" y="29051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3, 350μm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3032200" y="11525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350μm reference image, blurred &amp; shifted to match output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8063" l="51644" r="8958" t="9319"/>
          <a:stretch/>
        </p:blipFill>
        <p:spPr>
          <a:xfrm>
            <a:off x="3256499" y="3327394"/>
            <a:ext cx="2571876" cy="179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7960" l="9405" r="51044" t="10313"/>
          <a:stretch/>
        </p:blipFill>
        <p:spPr>
          <a:xfrm>
            <a:off x="6392325" y="3283239"/>
            <a:ext cx="2751675" cy="189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91" y="3348875"/>
            <a:ext cx="2571885" cy="18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950" y="263150"/>
            <a:ext cx="3209051" cy="234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3 roaches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interest: looking at instrument/sky noise from each roach and learn about inter-network variation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exploit advantages of multiple roaches: find out what is common/error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instrument commonality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850GHz: 10-12 RF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6680075" y="29051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2, 250μm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3032200" y="11525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250μm reference image, blurred to match output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350" y="3309824"/>
            <a:ext cx="2639125" cy="184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175" y="3381425"/>
            <a:ext cx="2551561" cy="17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19650"/>
            <a:ext cx="2639126" cy="18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369" y="359525"/>
            <a:ext cx="3160305" cy="2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1757"/>
            <a:ext cx="2805901" cy="198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051" y="3205376"/>
            <a:ext cx="2805901" cy="1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6680075" y="29051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" name="Google Shape;2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4, 250μm</a:t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3032200" y="11525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250μm reference image, blurred to match output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369" y="359525"/>
            <a:ext cx="3160305" cy="22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8101" y="3248882"/>
            <a:ext cx="2805901" cy="190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352"/>
            <a:ext cx="2639124" cy="183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099" y="3229385"/>
            <a:ext cx="2805901" cy="19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466" y="3138250"/>
            <a:ext cx="2663609" cy="193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680075" y="290515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54_07Z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5, 250μm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3032200" y="11525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250μm reference image, blurred to match output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369" y="359525"/>
            <a:ext cx="3160305" cy="2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51" y="3233883"/>
            <a:ext cx="2684301" cy="190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399" y="3107012"/>
            <a:ext cx="2846599" cy="203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9" y="3187688"/>
            <a:ext cx="2731999" cy="195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2730100" y="4023450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5891350" y="4023450"/>
            <a:ext cx="43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chemeClr val="dk1"/>
                </a:solidFill>
              </a:rPr>
              <a:t>=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477100" y="2950925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Naive Map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3252650" y="2729900"/>
            <a:ext cx="41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Iterative Common-Mode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6680075" y="29051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Map-Maker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Correction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2+4+5, 250μm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3032200" y="1381150"/>
            <a:ext cx="280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chemeClr val="dk2"/>
                </a:solidFill>
              </a:rPr>
              <a:t>Herschel/SPIRE 250μm reference image, blurred to match output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369" y="359525"/>
            <a:ext cx="3160305" cy="2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b="0" l="1039" r="0" t="0"/>
          <a:stretch/>
        </p:blipFill>
        <p:spPr>
          <a:xfrm>
            <a:off x="3760250" y="2456850"/>
            <a:ext cx="3491299" cy="2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0" y="2302350"/>
            <a:ext cx="3733974" cy="2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What is the Source of the Common-Mode Signal?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Hypothesis: sky signal is elevation dependent</a:t>
            </a:r>
            <a:br>
              <a:rPr lang="en-CA"/>
            </a:br>
            <a:r>
              <a:rPr lang="en-CA"/>
              <a:t>Note: for these images, each pixel width corresponds to ~27 arcseconds</a:t>
            </a:r>
            <a:br>
              <a:rPr lang="en-CA"/>
            </a:br>
            <a:r>
              <a:rPr lang="en-CA"/>
              <a:t>Problem: The c(t) correlation with elevation is less clear for roaches other than roach 1</a:t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7135425" y="2682850"/>
            <a:ext cx="2008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Slope in center →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0.072 DF / deg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Note: rounding at ends may be due to clipping in the iterative common-mode algorithm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900" y="2712821"/>
            <a:ext cx="3504099" cy="25068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Combine C(t) for Roach 2, 4, 5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If the problem is that the single arrays are too small, we should take the common-mode as a combination of all arrays.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This may not solve the problem entirely, but will be just as good as roach 1 and 3 wrt. grid size.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910" y="2724149"/>
            <a:ext cx="3504091" cy="25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1584925" y="2712825"/>
            <a:ext cx="38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Before (separate c(t))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5719100" y="2571750"/>
            <a:ext cx="38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After (combined c(t))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8810"/>
            <a:ext cx="4571999" cy="3188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864800"/>
            <a:ext cx="4572001" cy="338000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Adjusting Weights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Left: weighted by standard deviation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/ Right: </a:t>
            </a:r>
            <a:r>
              <a:rPr lang="en-CA"/>
              <a:t>weights by variance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444" y="66475"/>
            <a:ext cx="3160305" cy="2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Using the Median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ROACH 2+4+5; </a:t>
            </a:r>
            <a:r>
              <a:rPr lang="en-CA"/>
              <a:t>Left: mean  / Right: median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00" y="106512"/>
            <a:ext cx="5016850" cy="104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496" y="1893325"/>
            <a:ext cx="4474498" cy="325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980925"/>
            <a:ext cx="4346500" cy="31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4550"/>
            <a:ext cx="914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Mean vs. Median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88750" y="1144500"/>
            <a:ext cx="85206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[toggle animation to view difference] 26_05Z is mean; 01_03Z is median</a:t>
            </a:r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98675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Goals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TBD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Getting Things To Run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Roach 2, 4, 5 are 250um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To begin, use only roach 2 → end goal is to incorporate all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Slice_i not defined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How is this obtained? For now, I assume it is the same as roach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KID rejects list not defined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For now, keep all KIDs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Detector layout not defined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This is not used directly by the map maker in the current version so we can comment out any code using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Target Sweeps Index </a:t>
            </a:r>
            <a:r>
              <a:rPr lang="en-CA"/>
              <a:t>Bug Fix? 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kid_max</a:t>
            </a:r>
            <a:r>
              <a:rPr lang="en-CA"/>
              <a:t> is set to index 474 but there are only 474 target sweep .dat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Either a target sweep file is missing,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kid_max</a:t>
            </a:r>
            <a:r>
              <a:rPr lang="en-CA"/>
              <a:t> is off by one or we should have &lt; </a:t>
            </a:r>
            <a:r>
              <a:rPr lang="en-CA"/>
              <a:t>instead</a:t>
            </a:r>
            <a:r>
              <a:rPr lang="en-CA"/>
              <a:t> of &lt;=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Roach 1 does not have this problem,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kid_max</a:t>
            </a:r>
            <a:r>
              <a:rPr lang="en-CA"/>
              <a:t> is 380 and we have 381 items in dat_targs.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75" y="3011600"/>
            <a:ext cx="5260424" cy="1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First Outputs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54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The image has a different resolution and looks to be doubled in size in the x-direction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The first (left) half of the image has the semblance of a 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We also see a sort of rectangular outline between on x ∈ (130, 415)... Is there another source which is breaking the shift on some KIDs?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Heavy horizontal “striping” effect characteristic of bad KIDs (we have not removed them yet)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Is this caused by an incorrect time slice guess?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Could this be fixed by removing KIDs with abnormally large shifts?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9208" l="5542" r="5497" t="9727"/>
          <a:stretch/>
        </p:blipFill>
        <p:spPr>
          <a:xfrm>
            <a:off x="5790800" y="171600"/>
            <a:ext cx="3020901" cy="2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9647" l="6135" r="8057" t="9622"/>
          <a:stretch/>
        </p:blipFill>
        <p:spPr>
          <a:xfrm>
            <a:off x="5870750" y="2236250"/>
            <a:ext cx="3020901" cy="213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725" y="4120950"/>
            <a:ext cx="3520323" cy="9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Transferring map data from control computer to local can take &gt;</a:t>
            </a:r>
            <a:r>
              <a:rPr lang="en-CA"/>
              <a:t>20 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save_maps.py allows flexible creation of .png maps via CLI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resulting maps can be copied (SCP/SFTP) and viewed</a:t>
            </a:r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Command Line Utility - save_maps.py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63" y="2626425"/>
            <a:ext cx="8563326" cy="2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Fixing the Index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Goal: remove the </a:t>
            </a:r>
            <a:r>
              <a:rPr lang="en-CA"/>
              <a:t>protrusion</a:t>
            </a:r>
            <a:r>
              <a:rPr lang="en-CA"/>
              <a:t> to the left. Images shown for roach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Left: [0:50000], right [13000:5000] → slice_i should be increased by 13000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0" y="2298000"/>
            <a:ext cx="2664825" cy="2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017" y="2298000"/>
            <a:ext cx="2742234" cy="2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099" y="2349249"/>
            <a:ext cx="2733955" cy="20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Removing Shift-Anomalous KIDs?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We see in the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38" y="1644650"/>
            <a:ext cx="665797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950" y="4891575"/>
            <a:ext cx="77533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